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522" autoAdjust="0"/>
  </p:normalViewPr>
  <p:slideViewPr>
    <p:cSldViewPr snapToGrid="0" showGuides="1">
      <p:cViewPr varScale="1">
        <p:scale>
          <a:sx n="82" d="100"/>
          <a:sy n="82" d="100"/>
        </p:scale>
        <p:origin x="48" y="39"/>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12/8/2016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12/8/2016 3:30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12/8/2016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12/8/2016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12/8/2016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3:30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4173450"/>
          </a:xfrm>
        </p:spPr>
        <p:txBody>
          <a:bodyPr/>
          <a:lstStyle/>
          <a:p>
            <a:r>
              <a:rPr lang="en-US" sz="4800"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2435</Words>
  <Application>Microsoft Office PowerPoint</Application>
  <PresentationFormat>Breitbild</PresentationFormat>
  <Paragraphs>405</Paragraphs>
  <Slides>45</Slides>
  <Notes>25</Notes>
  <HiddenSlides>2</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PowerPoint-Präsentation</vt:lpstr>
      <vt:lpstr>Developer Subscriptions</vt:lpstr>
      <vt:lpstr>Getting Started Now</vt:lpstr>
      <vt:lpstr>Office Platform</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51</cp:revision>
  <dcterms:created xsi:type="dcterms:W3CDTF">2016-09-30T21:57:34Z</dcterms:created>
  <dcterms:modified xsi:type="dcterms:W3CDTF">2016-12-08T14:31:14Z</dcterms:modified>
</cp:coreProperties>
</file>